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plantenrijk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2.4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80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Wieren (algen)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28800"/>
            <a:ext cx="3251200" cy="438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Twee soorten wieren:</a:t>
            </a:r>
          </a:p>
          <a:p>
            <a:pPr>
              <a:buFontTx/>
              <a:buChar char="-"/>
            </a:pPr>
            <a:r>
              <a:rPr lang="nl-NL" b="1" dirty="0" smtClean="0"/>
              <a:t>Eencellige wieren</a:t>
            </a:r>
          </a:p>
          <a:p>
            <a:pPr>
              <a:buFontTx/>
              <a:buChar char="-"/>
            </a:pPr>
            <a:r>
              <a:rPr lang="nl-NL" b="1" dirty="0" err="1" smtClean="0"/>
              <a:t>Veelcellige</a:t>
            </a:r>
            <a:r>
              <a:rPr lang="nl-NL" b="1" dirty="0" smtClean="0"/>
              <a:t> wieren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Kenmerken:</a:t>
            </a:r>
          </a:p>
          <a:p>
            <a:r>
              <a:rPr lang="nl-NL" dirty="0"/>
              <a:t>g</a:t>
            </a:r>
            <a:r>
              <a:rPr lang="nl-NL" dirty="0" smtClean="0"/>
              <a:t>een wortels</a:t>
            </a:r>
          </a:p>
          <a:p>
            <a:r>
              <a:rPr lang="nl-NL" dirty="0" smtClean="0"/>
              <a:t>geen stengels</a:t>
            </a:r>
          </a:p>
          <a:p>
            <a:r>
              <a:rPr lang="nl-NL" dirty="0"/>
              <a:t>g</a:t>
            </a:r>
            <a:r>
              <a:rPr lang="nl-NL" dirty="0" smtClean="0"/>
              <a:t>een bladeren</a:t>
            </a:r>
          </a:p>
          <a:p>
            <a:r>
              <a:rPr lang="nl-NL" dirty="0"/>
              <a:t>g</a:t>
            </a:r>
            <a:r>
              <a:rPr lang="nl-NL" dirty="0" smtClean="0"/>
              <a:t>een bloemen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89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402224"/>
            <a:ext cx="8610600" cy="1295400"/>
          </a:xfrm>
        </p:spPr>
        <p:txBody>
          <a:bodyPr/>
          <a:lstStyle/>
          <a:p>
            <a:r>
              <a:rPr lang="nl-NL" dirty="0" smtClean="0"/>
              <a:t>Wieren (algen)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1691" y="1590969"/>
            <a:ext cx="5079991" cy="823912"/>
          </a:xfrm>
        </p:spPr>
        <p:txBody>
          <a:bodyPr/>
          <a:lstStyle/>
          <a:p>
            <a:r>
              <a:rPr lang="nl-NL" dirty="0" smtClean="0"/>
              <a:t>Eencellige wieren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1690" y="2886368"/>
            <a:ext cx="5079991" cy="338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00800" y="1644297"/>
            <a:ext cx="5105400" cy="823912"/>
          </a:xfrm>
        </p:spPr>
        <p:txBody>
          <a:bodyPr/>
          <a:lstStyle/>
          <a:p>
            <a:r>
              <a:rPr lang="nl-NL" dirty="0" err="1" smtClean="0"/>
              <a:t>Veelcellige</a:t>
            </a:r>
            <a:r>
              <a:rPr lang="nl-NL" dirty="0" smtClean="0"/>
              <a:t> wieren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3200" y="2886368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hoek 7"/>
          <p:cNvSpPr/>
          <p:nvPr/>
        </p:nvSpPr>
        <p:spPr>
          <a:xfrm>
            <a:off x="3632200" y="2992438"/>
            <a:ext cx="21590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 smtClean="0"/>
              <a:t>Boomalg</a:t>
            </a:r>
            <a:endParaRPr lang="nl-NL" sz="2400" b="1" dirty="0"/>
          </a:p>
        </p:txBody>
      </p:sp>
      <p:sp>
        <p:nvSpPr>
          <p:cNvPr id="10" name="Rechthoek 9"/>
          <p:cNvSpPr/>
          <p:nvPr/>
        </p:nvSpPr>
        <p:spPr>
          <a:xfrm>
            <a:off x="6692900" y="2992438"/>
            <a:ext cx="18034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Blaaswier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0051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Sporenplanten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94560"/>
            <a:ext cx="3683000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Onder de sporenplanten behoren:</a:t>
            </a:r>
          </a:p>
          <a:p>
            <a:pPr>
              <a:buFontTx/>
              <a:buChar char="-"/>
            </a:pPr>
            <a:r>
              <a:rPr lang="nl-NL" dirty="0"/>
              <a:t>m</a:t>
            </a:r>
            <a:r>
              <a:rPr lang="nl-NL" dirty="0" smtClean="0"/>
              <a:t>ossen                                </a:t>
            </a:r>
          </a:p>
          <a:p>
            <a:pPr>
              <a:buFontTx/>
              <a:buChar char="-"/>
            </a:pPr>
            <a:r>
              <a:rPr lang="nl-NL" dirty="0"/>
              <a:t>p</a:t>
            </a:r>
            <a:r>
              <a:rPr lang="nl-NL" dirty="0" smtClean="0"/>
              <a:t>aardenstaarten 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varens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Kenmerken: </a:t>
            </a:r>
          </a:p>
          <a:p>
            <a:r>
              <a:rPr lang="nl-NL" dirty="0"/>
              <a:t>w</a:t>
            </a:r>
            <a:r>
              <a:rPr lang="nl-NL" dirty="0" smtClean="0"/>
              <a:t>ortels</a:t>
            </a:r>
          </a:p>
          <a:p>
            <a:r>
              <a:rPr lang="nl-NL" dirty="0"/>
              <a:t>s</a:t>
            </a:r>
            <a:r>
              <a:rPr lang="nl-NL" dirty="0" smtClean="0"/>
              <a:t>tengels</a:t>
            </a:r>
          </a:p>
          <a:p>
            <a:r>
              <a:rPr lang="nl-NL" dirty="0"/>
              <a:t>b</a:t>
            </a:r>
            <a:r>
              <a:rPr lang="nl-NL" dirty="0" smtClean="0"/>
              <a:t>laderen</a:t>
            </a:r>
          </a:p>
          <a:p>
            <a:r>
              <a:rPr lang="nl-NL" dirty="0"/>
              <a:t>g</a:t>
            </a:r>
            <a:r>
              <a:rPr lang="nl-NL" dirty="0" smtClean="0"/>
              <a:t>een bloemen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72100" y="3744957"/>
            <a:ext cx="622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Mossen – sporendoosjes</a:t>
            </a:r>
          </a:p>
          <a:p>
            <a:r>
              <a:rPr lang="nl-NL" dirty="0" smtClean="0"/>
              <a:t>Paardenstaarten -  sporenvormende orgaantjes</a:t>
            </a:r>
          </a:p>
          <a:p>
            <a:r>
              <a:rPr lang="nl-NL" dirty="0" smtClean="0"/>
              <a:t>Varens - sporenhoopjes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37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7633" y="202950"/>
            <a:ext cx="8610599" cy="1303867"/>
          </a:xfrm>
        </p:spPr>
        <p:txBody>
          <a:bodyPr/>
          <a:lstStyle/>
          <a:p>
            <a:r>
              <a:rPr lang="nl-NL" dirty="0" smtClean="0"/>
              <a:t>Sporenplanten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029" y="1437367"/>
            <a:ext cx="3456432" cy="617320"/>
          </a:xfrm>
        </p:spPr>
        <p:txBody>
          <a:bodyPr/>
          <a:lstStyle/>
          <a:p>
            <a:r>
              <a:rPr lang="nl-NL" dirty="0" smtClean="0"/>
              <a:t>Mossen	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r="23959"/>
          <a:stretch/>
        </p:blipFill>
        <p:spPr>
          <a:xfrm>
            <a:off x="0" y="2533650"/>
            <a:ext cx="4303083" cy="379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69969" y="1358703"/>
            <a:ext cx="3456432" cy="626534"/>
          </a:xfrm>
        </p:spPr>
        <p:txBody>
          <a:bodyPr/>
          <a:lstStyle/>
          <a:p>
            <a:r>
              <a:rPr lang="nl-NL" dirty="0" smtClean="0"/>
              <a:t>Paardenstaarten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t="24959"/>
          <a:stretch/>
        </p:blipFill>
        <p:spPr>
          <a:xfrm>
            <a:off x="4404869" y="2463800"/>
            <a:ext cx="3654474" cy="393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8848017" y="1467963"/>
            <a:ext cx="3456432" cy="626534"/>
          </a:xfrm>
        </p:spPr>
        <p:txBody>
          <a:bodyPr/>
          <a:lstStyle/>
          <a:p>
            <a:r>
              <a:rPr lang="nl-NL" dirty="0" smtClean="0"/>
              <a:t>Varens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l="7544" r="15200"/>
          <a:stretch/>
        </p:blipFill>
        <p:spPr>
          <a:xfrm>
            <a:off x="8161129" y="2463800"/>
            <a:ext cx="4001879" cy="375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27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Zaadplanten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94560"/>
            <a:ext cx="39370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Zaadplanten verdelen we in:</a:t>
            </a:r>
          </a:p>
          <a:p>
            <a:pPr>
              <a:buFontTx/>
              <a:buChar char="-"/>
            </a:pPr>
            <a:r>
              <a:rPr lang="nl-NL" dirty="0" smtClean="0"/>
              <a:t>Naaktzadige planten</a:t>
            </a:r>
          </a:p>
          <a:p>
            <a:pPr>
              <a:buFontTx/>
              <a:buChar char="-"/>
            </a:pPr>
            <a:r>
              <a:rPr lang="nl-NL" dirty="0" smtClean="0"/>
              <a:t>Bedektzadige planten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Kenmerken:</a:t>
            </a:r>
          </a:p>
          <a:p>
            <a:r>
              <a:rPr lang="nl-NL" dirty="0"/>
              <a:t>w</a:t>
            </a:r>
            <a:r>
              <a:rPr lang="nl-NL" dirty="0" smtClean="0"/>
              <a:t>ortels</a:t>
            </a:r>
          </a:p>
          <a:p>
            <a:r>
              <a:rPr lang="nl-NL" dirty="0"/>
              <a:t>s</a:t>
            </a:r>
            <a:r>
              <a:rPr lang="nl-NL" dirty="0" smtClean="0"/>
              <a:t>tengels</a:t>
            </a:r>
          </a:p>
          <a:p>
            <a:r>
              <a:rPr lang="nl-NL" dirty="0"/>
              <a:t>b</a:t>
            </a:r>
            <a:r>
              <a:rPr lang="nl-NL" dirty="0" smtClean="0"/>
              <a:t>laderen</a:t>
            </a:r>
          </a:p>
          <a:p>
            <a:r>
              <a:rPr lang="nl-NL" dirty="0" smtClean="0"/>
              <a:t>bloemen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89600" y="2730500"/>
            <a:ext cx="5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Naaktzadige planten - zaden tussen de schubben van kegels</a:t>
            </a:r>
          </a:p>
          <a:p>
            <a:r>
              <a:rPr lang="nl-NL" dirty="0" err="1" smtClean="0"/>
              <a:t>Bedektzadigen</a:t>
            </a:r>
            <a:r>
              <a:rPr lang="nl-NL" dirty="0"/>
              <a:t> </a:t>
            </a:r>
            <a:r>
              <a:rPr lang="nl-NL" dirty="0" smtClean="0"/>
              <a:t>– zaden zitten in vruchten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10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178226"/>
            <a:ext cx="8610600" cy="1295400"/>
          </a:xfrm>
        </p:spPr>
        <p:txBody>
          <a:bodyPr/>
          <a:lstStyle/>
          <a:p>
            <a:r>
              <a:rPr lang="nl-NL" dirty="0" smtClean="0"/>
              <a:t>Zaadplaten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1691" y="1282528"/>
            <a:ext cx="5079991" cy="823912"/>
          </a:xfrm>
        </p:spPr>
        <p:txBody>
          <a:bodyPr/>
          <a:lstStyle/>
          <a:p>
            <a:r>
              <a:rPr lang="nl-NL" dirty="0" smtClean="0"/>
              <a:t>Naaktzadige planten	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9555" y="2577928"/>
            <a:ext cx="5166712" cy="397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86500" y="1378077"/>
            <a:ext cx="5105400" cy="823912"/>
          </a:xfrm>
        </p:spPr>
        <p:txBody>
          <a:bodyPr/>
          <a:lstStyle/>
          <a:p>
            <a:r>
              <a:rPr lang="nl-NL" dirty="0" smtClean="0"/>
              <a:t>Bedektzadige planten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6500" y="2500564"/>
            <a:ext cx="2844800" cy="397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r="45000"/>
          <a:stretch/>
        </p:blipFill>
        <p:spPr>
          <a:xfrm>
            <a:off x="9416579" y="2500564"/>
            <a:ext cx="2229321" cy="405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06343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101</Words>
  <Application>Microsoft Office PowerPoint</Application>
  <PresentationFormat>Breedbeeld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Condensspoor</vt:lpstr>
      <vt:lpstr>Het plantenrijk</vt:lpstr>
      <vt:lpstr>Wieren (algen)</vt:lpstr>
      <vt:lpstr>Wieren (algen)</vt:lpstr>
      <vt:lpstr>Sporenplanten</vt:lpstr>
      <vt:lpstr>Sporenplanten</vt:lpstr>
      <vt:lpstr>Zaadplanten</vt:lpstr>
      <vt:lpstr>Zaadplaten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plantenrijk</dc:title>
  <dc:creator>Danique Keijzer</dc:creator>
  <cp:lastModifiedBy>Danique Keijzer</cp:lastModifiedBy>
  <cp:revision>4</cp:revision>
  <dcterms:created xsi:type="dcterms:W3CDTF">2016-11-09T17:47:43Z</dcterms:created>
  <dcterms:modified xsi:type="dcterms:W3CDTF">2016-11-09T18:17:31Z</dcterms:modified>
</cp:coreProperties>
</file>